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vanrink.com/Documents/ETA Intel/etaintel-com/public/logo_bla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67048" y="1463040"/>
            <a:ext cx="3657600" cy="8596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926080"/>
            <a:ext cx="1127729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457200" y="3794760"/>
            <a:ext cx="112772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placeholder text goes here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heading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822960" y="1920240"/>
            <a:ext cx="9875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2400"/>
              </a:spcAft>
              <a:buSzPct val="100000"/>
              <a:buChar char="•"/>
            </a:pPr>
            <a:r>
              <a:rPr lang="en-US" sz="1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placeholder point describing a key idea.</a:t>
            </a:r>
            <a:endParaRPr lang="en-US" sz="1800" dirty="0"/>
          </a:p>
          <a:p>
            <a:pPr marL="342900" indent="-342900">
              <a:spcAft>
                <a:spcPts val="2400"/>
              </a:spcAft>
              <a:buSzPct val="100000"/>
              <a:buChar char="•"/>
            </a:pPr>
            <a:r>
              <a:rPr lang="en-US" sz="1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placeholder point that adds supporting detail.</a:t>
            </a:r>
            <a:endParaRPr lang="en-US" sz="1800" dirty="0"/>
          </a:p>
          <a:p>
            <a:pPr marL="342900" indent="-342900">
              <a:spcAft>
                <a:spcPts val="2400"/>
              </a:spcAft>
              <a:buSzPct val="100000"/>
              <a:buChar char="•"/>
            </a:pPr>
            <a:r>
              <a:rPr lang="en-US" sz="1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 placeholder point that closes out the list.</a:t>
            </a:r>
            <a:endParaRPr lang="en-US" sz="1800" dirty="0"/>
          </a:p>
        </p:txBody>
      </p:sp>
      <p:pic>
        <p:nvPicPr>
          <p:cNvPr id="4" name="Image 0" descr="/Users/vanrink.com/Documents/ETA Intel/etaintel-com/public/icon_bla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36320" y="5897880"/>
            <a:ext cx="498175" cy="5029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2026-08-07T09:21:25Z</dcterms:created>
  <dcterms:modified xsi:type="dcterms:W3CDTF">2026-08-07T09:21:25Z</dcterms:modified>
</cp:coreProperties>
</file>